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86" r:id="rId5"/>
    <p:sldId id="265" r:id="rId6"/>
    <p:sldId id="282" r:id="rId7"/>
    <p:sldId id="264" r:id="rId8"/>
    <p:sldId id="269" r:id="rId9"/>
    <p:sldId id="270" r:id="rId10"/>
    <p:sldId id="271" r:id="rId11"/>
    <p:sldId id="266" r:id="rId12"/>
    <p:sldId id="272" r:id="rId13"/>
    <p:sldId id="273" r:id="rId14"/>
    <p:sldId id="274" r:id="rId15"/>
    <p:sldId id="267" r:id="rId16"/>
    <p:sldId id="275" r:id="rId17"/>
    <p:sldId id="276" r:id="rId18"/>
    <p:sldId id="279" r:id="rId19"/>
    <p:sldId id="280" r:id="rId20"/>
    <p:sldId id="261" r:id="rId21"/>
  </p:sldIdLst>
  <p:sldSz cx="9144000" cy="5143500" type="screen16x9"/>
  <p:notesSz cx="6797675" cy="9926638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哒哒 熊猫" initials="哒哒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ACC"/>
    <a:srgbClr val="0064A8"/>
    <a:srgbClr val="D9D9D9"/>
    <a:srgbClr val="003399"/>
    <a:srgbClr val="3333FF"/>
    <a:srgbClr val="0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9" autoAdjust="0"/>
  </p:normalViewPr>
  <p:slideViewPr>
    <p:cSldViewPr>
      <p:cViewPr varScale="1">
        <p:scale>
          <a:sx n="92" d="100"/>
          <a:sy n="92" d="100"/>
        </p:scale>
        <p:origin x="9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C0F2E-28F2-48DC-B013-8322107261EE}" type="datetimeFigureOut">
              <a:rPr lang="de-DE" smtClean="0"/>
              <a:t>15.02.2025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F5B30-4724-4844-A3F9-EEF56717CD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5312-8CBB-4704-A64B-09E8C94D27DE}" type="datetimeFigureOut">
              <a:rPr lang="de-DE" smtClean="0"/>
              <a:t>15.02.2025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51621-056B-45D5-A573-615364365861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3273828"/>
            <a:ext cx="7848600" cy="727288"/>
          </a:xfrm>
        </p:spPr>
        <p:txBody>
          <a:bodyPr anchor="b">
            <a:noAutofit/>
          </a:bodyPr>
          <a:lstStyle>
            <a:lvl1pPr>
              <a:defRPr sz="3600" cap="none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de-DE" dirty="0" err="1"/>
              <a:t>Presentation</a:t>
            </a:r>
            <a:r>
              <a:rPr lang="de-DE" dirty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4083928"/>
            <a:ext cx="5328592" cy="734551"/>
          </a:xfr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Name of the speaker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de-DE" dirty="0"/>
              <a:t>date of the presentation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zwei Spalten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148064" y="805346"/>
            <a:ext cx="5760640" cy="3926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mit tekom-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6576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44" y="2958818"/>
            <a:ext cx="304800" cy="228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2958818"/>
            <a:ext cx="304800" cy="228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943935"/>
            <a:ext cx="304800" cy="228600"/>
          </a:xfrm>
          <a:prstGeom prst="rect">
            <a:avLst/>
          </a:prstGeom>
        </p:spPr>
      </p:pic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überbl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Rechteck 3"/>
          <p:cNvSpPr/>
          <p:nvPr/>
        </p:nvSpPr>
        <p:spPr>
          <a:xfrm>
            <a:off x="323528" y="4813009"/>
            <a:ext cx="2088232" cy="176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mit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zwei Spalten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148064" y="805346"/>
            <a:ext cx="5760640" cy="3926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mit tekom-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6576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44" y="2958818"/>
            <a:ext cx="304800" cy="228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2958818"/>
            <a:ext cx="304800" cy="228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943935"/>
            <a:ext cx="304800" cy="228600"/>
          </a:xfrm>
          <a:prstGeom prst="rect">
            <a:avLst/>
          </a:prstGeom>
        </p:spPr>
      </p:pic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emenüberbl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Rechteck 3"/>
          <p:cNvSpPr/>
          <p:nvPr/>
        </p:nvSpPr>
        <p:spPr>
          <a:xfrm>
            <a:off x="323528" y="4813009"/>
            <a:ext cx="2088232" cy="176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mit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60"/>
            <a:ext cx="8229600" cy="3558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Slide Number Placeholder 5"/>
          <p:cNvSpPr txBox="1"/>
          <p:nvPr/>
        </p:nvSpPr>
        <p:spPr>
          <a:xfrm>
            <a:off x="7772400" y="4840002"/>
            <a:ext cx="1066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FEC368-1D7A-4F81-ABF6-AE0E36BAF64C}" type="slidenum">
              <a:rPr lang="en-US" sz="1400" smtClean="0">
                <a:solidFill>
                  <a:schemeClr val="bg1"/>
                </a:solidFill>
                <a:latin typeface="Calibri" panose="020F0502020204030204" pitchFamily="34" charset="0"/>
              </a:rPr>
              <a:t>‹#›</a:t>
            </a:fld>
            <a:endParaRPr 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Date Placeholder 3"/>
          <p:cNvSpPr txBox="1"/>
          <p:nvPr/>
        </p:nvSpPr>
        <p:spPr>
          <a:xfrm>
            <a:off x="3848100" y="4868307"/>
            <a:ext cx="1447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www.tekom.de</a:t>
            </a:r>
          </a:p>
          <a:p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Slide Number Placeholder 5"/>
          <p:cNvSpPr txBox="1"/>
          <p:nvPr userDrawn="1"/>
        </p:nvSpPr>
        <p:spPr>
          <a:xfrm>
            <a:off x="7772400" y="4840002"/>
            <a:ext cx="1066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FEC368-1D7A-4F81-ABF6-AE0E36BAF64C}" type="slidenum">
              <a:rPr lang="en-US" sz="1400" smtClean="0">
                <a:solidFill>
                  <a:schemeClr val="bg1"/>
                </a:solidFill>
                <a:latin typeface="Calibri" panose="020F0502020204030204" pitchFamily="34" charset="0"/>
              </a:rPr>
              <a:t>‹#›</a:t>
            </a:fld>
            <a:endParaRPr 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Date Placeholder 3"/>
          <p:cNvSpPr txBox="1"/>
          <p:nvPr userDrawn="1"/>
        </p:nvSpPr>
        <p:spPr>
          <a:xfrm>
            <a:off x="3848100" y="4868307"/>
            <a:ext cx="1447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www.tekom.de</a:t>
            </a:r>
          </a:p>
          <a:p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图片 4" descr="R:/00_tcworld/tcworld2025/tcworld_logo/tcworld-china-2025.pngtcworld-china-2025"/>
          <p:cNvPicPr>
            <a:picLocks noChangeAspect="1"/>
          </p:cNvPicPr>
          <p:nvPr userDrawn="1"/>
        </p:nvPicPr>
        <p:blipFill>
          <a:blip r:embed="rId13"/>
          <a:srcRect t="3891" b="3891"/>
          <a:stretch>
            <a:fillRect/>
          </a:stretch>
        </p:blipFill>
        <p:spPr>
          <a:xfrm>
            <a:off x="7290435" y="4343400"/>
            <a:ext cx="1382395" cy="5251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spc="-100" baseline="0">
          <a:solidFill>
            <a:srgbClr val="7B6ACC"/>
          </a:solidFill>
          <a:latin typeface="阿里巴巴普惠体" panose="00020600040101010101" pitchFamily="18" charset="-122"/>
          <a:ea typeface="阿里巴巴普惠体" panose="00020600040101010101" pitchFamily="18" charset="-122"/>
          <a:cs typeface="阿里巴巴普惠体" panose="00020600040101010101" pitchFamily="18" charset="-122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linkedin.com/company/tcworld-chin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88"/>
          <a:stretch>
            <a:fillRect/>
          </a:stretch>
        </p:blipFill>
        <p:spPr>
          <a:xfrm>
            <a:off x="0" y="0"/>
            <a:ext cx="9144000" cy="365187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542" y="1671650"/>
            <a:ext cx="8532948" cy="727288"/>
          </a:xfrm>
        </p:spPr>
        <p:txBody>
          <a:bodyPr/>
          <a:lstStyle/>
          <a:p>
            <a:r>
              <a:rPr lang="en-US" altLang="zh-CN" sz="3600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Presentation Title</a:t>
            </a:r>
            <a:endParaRPr lang="en-US" sz="3600" dirty="0"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466542" y="2735063"/>
            <a:ext cx="5328592" cy="570071"/>
          </a:xfrm>
        </p:spPr>
        <p:txBody>
          <a:bodyPr/>
          <a:lstStyle/>
          <a:p>
            <a:r>
              <a:rPr lang="en-US" altLang="zh-CN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Name</a:t>
            </a:r>
            <a:r>
              <a:rPr lang="zh-CN" altLang="en-US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 </a:t>
            </a:r>
            <a:r>
              <a:rPr lang="en-US" altLang="zh-CN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 Job Title</a:t>
            </a:r>
            <a:r>
              <a:rPr lang="zh-CN" altLang="en-US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 </a:t>
            </a:r>
            <a:r>
              <a:rPr lang="en-US" altLang="zh-CN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 Employer</a:t>
            </a:r>
            <a:endParaRPr lang="de-DE" altLang="zh-CN" dirty="0"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0" y="3651870"/>
            <a:ext cx="9143300" cy="45719"/>
          </a:xfrm>
          <a:prstGeom prst="rect">
            <a:avLst/>
          </a:prstGeom>
          <a:gradFill flip="none" rotWithShape="1">
            <a:gsLst>
              <a:gs pos="0">
                <a:srgbClr val="0064A8">
                  <a:alpha val="50000"/>
                </a:srgbClr>
              </a:gs>
              <a:gs pos="65000">
                <a:srgbClr val="66008F">
                  <a:alpha val="50000"/>
                </a:srgbClr>
              </a:gs>
              <a:gs pos="85000">
                <a:srgbClr val="BA0066">
                  <a:alpha val="5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阿里巴巴普惠体"/>
              <a:cs typeface="+mn-cs"/>
            </a:endParaRPr>
          </a:p>
        </p:txBody>
      </p:sp>
      <p:pic>
        <p:nvPicPr>
          <p:cNvPr id="9" name="图片 8" descr="P:/00_tcworld/tcworld2025/tcworld_logo/tcworld-china-2025.pngtcworld-china-2025"/>
          <p:cNvPicPr>
            <a:picLocks noChangeAspect="1"/>
          </p:cNvPicPr>
          <p:nvPr/>
        </p:nvPicPr>
        <p:blipFill>
          <a:blip r:embed="rId3"/>
          <a:srcRect t="8627" b="8627"/>
          <a:stretch>
            <a:fillRect/>
          </a:stretch>
        </p:blipFill>
        <p:spPr>
          <a:xfrm>
            <a:off x="3383915" y="86995"/>
            <a:ext cx="2741930" cy="1012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2.2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7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A96BBD-CF4F-4503-AAFC-1D7CB0E2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Subheading 3.1</a:t>
            </a:r>
          </a:p>
          <a:p>
            <a:r>
              <a:rPr lang="en-US" altLang="zh-CN" dirty="0"/>
              <a:t>Subheading 3.2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AC7E7B-87D6-40D5-9A4F-D9FC1AA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Heading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0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58B4907-F097-0600-D497-91E2B432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5F144751-CF32-E589-029C-02B7DDB9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3.1</a:t>
            </a:r>
          </a:p>
        </p:txBody>
      </p:sp>
    </p:spTree>
    <p:extLst>
      <p:ext uri="{BB962C8B-B14F-4D97-AF65-F5344CB8AC3E}">
        <p14:creationId xmlns:p14="http://schemas.microsoft.com/office/powerpoint/2010/main" val="415610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BD292798-A3BF-EAED-DEF2-EC57AE8F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5C3B71A6-6505-5CC9-357F-CD976D281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3.2</a:t>
            </a:r>
          </a:p>
        </p:txBody>
      </p:sp>
    </p:spTree>
    <p:extLst>
      <p:ext uri="{BB962C8B-B14F-4D97-AF65-F5344CB8AC3E}">
        <p14:creationId xmlns:p14="http://schemas.microsoft.com/office/powerpoint/2010/main" val="397892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EB58DC18-AF27-4BC5-64F7-B65DFD0DB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Want to talk more? You can continue to interact with me in the next half hour in the </a:t>
            </a:r>
            <a:r>
              <a:rPr lang="en-US" altLang="zh-CN" dirty="0" err="1"/>
              <a:t>tcworld</a:t>
            </a:r>
            <a:r>
              <a:rPr lang="en-US" altLang="zh-CN" dirty="0"/>
              <a:t> China 2022 interactive space.</a:t>
            </a:r>
            <a:endParaRPr 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48CF350A-F32F-4326-1581-B66C0C20C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0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141B920-8C16-6349-DF5B-3D7EDD5C9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Thank you all for listening!</a:t>
            </a:r>
          </a:p>
          <a:p>
            <a:r>
              <a:rPr lang="en-US" altLang="zh-CN" dirty="0"/>
              <a:t>Please scan the QR code below and tell us your feedback on this presentation.</a:t>
            </a:r>
            <a:endParaRPr 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02526206-113E-F67B-5CF0-3794F5F6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EF0EB1C-9138-226C-F90C-74CB4090829D}"/>
              </a:ext>
            </a:extLst>
          </p:cNvPr>
          <p:cNvSpPr/>
          <p:nvPr/>
        </p:nvSpPr>
        <p:spPr>
          <a:xfrm>
            <a:off x="2951820" y="2391730"/>
            <a:ext cx="17641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QR code to be generated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9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 rot="5400000">
            <a:off x="1940081" y="2547588"/>
            <a:ext cx="5143499" cy="48329"/>
          </a:xfrm>
          <a:prstGeom prst="rect">
            <a:avLst/>
          </a:prstGeom>
          <a:gradFill flip="none" rotWithShape="1">
            <a:gsLst>
              <a:gs pos="0">
                <a:srgbClr val="0064A8">
                  <a:alpha val="50000"/>
                </a:srgbClr>
              </a:gs>
              <a:gs pos="65000">
                <a:srgbClr val="66008F">
                  <a:alpha val="50000"/>
                </a:srgbClr>
              </a:gs>
              <a:gs pos="85000">
                <a:srgbClr val="BA0066">
                  <a:alpha val="5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5256075" y="1635646"/>
            <a:ext cx="32650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Email：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contact@tcworld-china.cn</a:t>
            </a:r>
          </a:p>
          <a:p>
            <a:endParaRPr lang="en-US" sz="1600" b="1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Customer service (</a:t>
            </a:r>
            <a:r>
              <a:rPr lang="en-US" sz="1600" b="1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Wechat</a:t>
            </a:r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 ID):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tcworldchina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endParaRPr lang="en-US" sz="1600" b="1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LinkedIn: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  <a:hlinkClick r:id="rId2"/>
              </a:rPr>
              <a:t>tcworld</a:t>
            </a:r>
            <a: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  <a:hlinkClick r:id="rId2"/>
              </a:rPr>
              <a:t>-china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de-DE" sz="1600" b="1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WeChat</a:t>
            </a:r>
            <a:r>
              <a:rPr lang="de-DE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 Official Account：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01" y="3143401"/>
            <a:ext cx="1038143" cy="103814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05C046B-1D29-44A1-A137-CA09168EA3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32" y="381945"/>
            <a:ext cx="2256941" cy="82539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EE19E04-1797-1B81-D722-239041D1D1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1" t="40114" r="30208" b="1254"/>
          <a:stretch/>
        </p:blipFill>
        <p:spPr>
          <a:xfrm>
            <a:off x="0" y="0"/>
            <a:ext cx="448766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0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05C02C1F-ECAD-1158-6340-718DDF80F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Heading 1</a:t>
            </a:r>
          </a:p>
          <a:p>
            <a:r>
              <a:rPr lang="en-US" altLang="zh-CN" dirty="0"/>
              <a:t>Heading 2</a:t>
            </a:r>
          </a:p>
          <a:p>
            <a:r>
              <a:rPr lang="en-US" altLang="zh-CN" dirty="0"/>
              <a:t>Heading 3</a:t>
            </a:r>
          </a:p>
          <a:p>
            <a:r>
              <a:rPr lang="en-US" altLang="zh-CN" dirty="0"/>
              <a:t>……</a:t>
            </a:r>
          </a:p>
          <a:p>
            <a:r>
              <a:rPr lang="en-US" altLang="zh-CN" dirty="0"/>
              <a:t>Q&amp;A</a:t>
            </a:r>
          </a:p>
          <a:p>
            <a:r>
              <a:rPr lang="en-US" altLang="zh-CN" dirty="0"/>
              <a:t>Survey</a:t>
            </a:r>
          </a:p>
          <a:p>
            <a:endParaRPr 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1D14A4E8-C0E4-A103-4760-CB33774D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12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74858442-6207-3C18-2675-AFDEC7338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0" dirty="0"/>
              <a:t>Presentations at </a:t>
            </a:r>
            <a:r>
              <a:rPr lang="en-US" sz="1800" b="0" dirty="0" err="1"/>
              <a:t>tcworld</a:t>
            </a:r>
            <a:r>
              <a:rPr lang="en-US" sz="1800" b="0" dirty="0"/>
              <a:t> China conferences are to be fundamentally structured without advertising or product recommendations. For purely product presentations, please contact </a:t>
            </a:r>
            <a:r>
              <a:rPr lang="en-US" sz="1800" b="0" dirty="0" err="1"/>
              <a:t>tcworld</a:t>
            </a:r>
            <a:r>
              <a:rPr lang="en-US" sz="1800" b="0" dirty="0"/>
              <a:t> China Team.</a:t>
            </a:r>
          </a:p>
          <a:p>
            <a:r>
              <a:rPr lang="en-US" sz="1800" b="0" dirty="0"/>
              <a:t>Headings and subheadings are adjusted as appropriate, the template is for reference only.</a:t>
            </a:r>
          </a:p>
          <a:p>
            <a:r>
              <a:rPr lang="en-US" sz="1800" b="0" dirty="0"/>
              <a:t>If you would like to apply your own corporate design in the main body of your presentation, please place your slides between the front and back </a:t>
            </a:r>
            <a:r>
              <a:rPr lang="en-US" sz="1800" b="0" dirty="0" err="1"/>
              <a:t>tcworld</a:t>
            </a:r>
            <a:r>
              <a:rPr lang="en-US" sz="1800" b="0" dirty="0"/>
              <a:t> slides provided.</a:t>
            </a:r>
          </a:p>
          <a:p>
            <a:pPr algn="l"/>
            <a:r>
              <a:rPr lang="en-US" sz="1800" b="0" dirty="0"/>
              <a:t>Please name your presentation slides following the example below: tcworld_China_2022_Speaker_Name_Presentation_Title_Language, e.g.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tcworld_China_2019_Cruce_Saunders_From_Manual_To_Autonomous_The_Future_Of_The_Content_Supply_Chain_EN </a:t>
            </a:r>
          </a:p>
          <a:p>
            <a:endParaRPr lang="en-US" sz="1800" b="0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4B66FCE3-B5EB-FFB6-0FF2-C6DC12D8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Template Usage (Delete after acknowledgment)</a:t>
            </a:r>
          </a:p>
        </p:txBody>
      </p:sp>
    </p:spTree>
    <p:extLst>
      <p:ext uri="{BB962C8B-B14F-4D97-AF65-F5344CB8AC3E}">
        <p14:creationId xmlns:p14="http://schemas.microsoft.com/office/powerpoint/2010/main" val="99623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A96BBD-CF4F-4503-AAFC-1D7CB0E2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Subheading 1.1</a:t>
            </a:r>
          </a:p>
          <a:p>
            <a:r>
              <a:rPr lang="en-US" altLang="zh-CN" dirty="0"/>
              <a:t>Subheading 1.2</a:t>
            </a:r>
          </a:p>
          <a:p>
            <a:r>
              <a:rPr lang="en-US" altLang="zh-CN" dirty="0"/>
              <a:t>Subheading 1.3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AC7E7B-87D6-40D5-9A4F-D9FC1AA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4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1.1</a:t>
            </a:r>
          </a:p>
        </p:txBody>
      </p:sp>
    </p:spTree>
    <p:extLst>
      <p:ext uri="{BB962C8B-B14F-4D97-AF65-F5344CB8AC3E}">
        <p14:creationId xmlns:p14="http://schemas.microsoft.com/office/powerpoint/2010/main" val="319314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1.2</a:t>
            </a:r>
          </a:p>
        </p:txBody>
      </p:sp>
    </p:spTree>
    <p:extLst>
      <p:ext uri="{BB962C8B-B14F-4D97-AF65-F5344CB8AC3E}">
        <p14:creationId xmlns:p14="http://schemas.microsoft.com/office/powerpoint/2010/main" val="418015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1.3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2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A96BBD-CF4F-4503-AAFC-1D7CB0E2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Subheading 2.1</a:t>
            </a:r>
          </a:p>
          <a:p>
            <a:r>
              <a:rPr lang="en-US" altLang="zh-CN" dirty="0"/>
              <a:t>Subheading 2.2</a:t>
            </a:r>
          </a:p>
          <a:p>
            <a:r>
              <a:rPr lang="en-US" altLang="zh-CN" dirty="0"/>
              <a:t>Subheading 2.3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AC7E7B-87D6-40D5-9A4F-D9FC1AA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Heading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4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F96DC282-8B25-8073-A297-7F1B626E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B48CE17-EC98-9BEB-E48D-F502C52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Subheading 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2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ZkOGRmNDliNzhiMTkwYmM3Mjg2ZmUwYzJiZjcyOD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Vorlage_tekom">
  <a:themeElements>
    <a:clrScheme name="自定义 4">
      <a:dk1>
        <a:srgbClr val="000000"/>
      </a:dk1>
      <a:lt1>
        <a:sysClr val="window" lastClr="FFFFFF"/>
      </a:lt1>
      <a:dk2>
        <a:srgbClr val="595959"/>
      </a:dk2>
      <a:lt2>
        <a:srgbClr val="595959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cworldChina2020">
      <a:majorFont>
        <a:latin typeface="Arial"/>
        <a:ea typeface="阿里巴巴普惠体 Medium"/>
        <a:cs typeface=""/>
      </a:majorFont>
      <a:minorFont>
        <a:latin typeface="Arial"/>
        <a:ea typeface="阿里巴巴普惠体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prache xmlns="505e935a-9670-43c5-9a0e-5860b3fd561a">en</Sprache>
    <Produkt xmlns="2ad5257b-1cbb-443e-907f-b20a18b19ab5">interne Organisation</Produkt>
    <Ownership xmlns="2ad5257b-1cbb-443e-907f-b20a18b19ab5">
      <UserInfo>
        <DisplayName>Hieber Melanie</DisplayName>
        <AccountId>20</AccountId>
        <AccountType/>
      </UserInfo>
    </Ownership>
    <Verwendungszweck xmlns="505e935a-9670-43c5-9a0e-5860b3fd561a">Präsentationen</Verwendungszweck>
    <Zielgruppe xmlns="2ad5257b-1cbb-443e-907f-b20a18b19ab5">interne Mitarbeiter</Zielgruppe>
    <Geschäftsbereich xmlns="2ad5257b-1cbb-443e-907f-b20a18b19ab5">tekom Europe</Geschäftsbereich>
    <Dokumententyp xmlns="505e935a-9670-43c5-9a0e-5860b3fd561a">Vorlage</Dokumententyp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EF183E5449D2439BD779EBDEA4F725" ma:contentTypeVersion="15" ma:contentTypeDescription="Ein neues Dokument erstellen." ma:contentTypeScope="" ma:versionID="a567043300873242d6a4cd05c813e007">
  <xsd:schema xmlns:xsd="http://www.w3.org/2001/XMLSchema" xmlns:xs="http://www.w3.org/2001/XMLSchema" xmlns:p="http://schemas.microsoft.com/office/2006/metadata/properties" xmlns:ns2="2ad5257b-1cbb-443e-907f-b20a18b19ab5" xmlns:ns3="505e935a-9670-43c5-9a0e-5860b3fd561a" targetNamespace="http://schemas.microsoft.com/office/2006/metadata/properties" ma:root="true" ma:fieldsID="e189f64b0e2e38d375132301574a3cb2" ns2:_="" ns3:_="">
    <xsd:import namespace="2ad5257b-1cbb-443e-907f-b20a18b19ab5"/>
    <xsd:import namespace="505e935a-9670-43c5-9a0e-5860b3fd561a"/>
    <xsd:element name="properties">
      <xsd:complexType>
        <xsd:sequence>
          <xsd:element name="documentManagement">
            <xsd:complexType>
              <xsd:all>
                <xsd:element ref="ns2:Geschäftsbereich"/>
                <xsd:element ref="ns2:Ownership"/>
                <xsd:element ref="ns2:Produkt"/>
                <xsd:element ref="ns3:Verwendungszweck" minOccurs="0"/>
                <xsd:element ref="ns3:Dokumententyp" minOccurs="0"/>
                <xsd:element ref="ns3:Sprache" minOccurs="0"/>
                <xsd:element ref="ns2:Zielgrup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5257b-1cbb-443e-907f-b20a18b19ab5" elementFormDefault="qualified">
    <xsd:import namespace="http://schemas.microsoft.com/office/2006/documentManagement/types"/>
    <xsd:import namespace="http://schemas.microsoft.com/office/infopath/2007/PartnerControls"/>
    <xsd:element name="Geschäftsbereich" ma:index="8" ma:displayName="Geschäftsbereich" ma:format="RadioButtons" ma:internalName="Gesch_x00e4_ftsbereich">
      <xsd:simpleType>
        <xsd:restriction base="dms:Choice">
          <xsd:enumeration value="tcworld events"/>
          <xsd:enumeration value="tcworld contents"/>
          <xsd:enumeration value="tcworld training"/>
          <xsd:enumeration value="tekom"/>
          <xsd:enumeration value="tekom Europe"/>
          <xsd:enumeration value="interne Verwendung"/>
        </xsd:restriction>
      </xsd:simpleType>
    </xsd:element>
    <xsd:element name="Ownership" ma:index="9" ma:displayName="Ownership" ma:list="UserInfo" ma:SearchPeopleOnly="false" ma:SharePointGroup="0" ma:internalName="Ownership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dukt" ma:index="10" ma:displayName="Produkt" ma:format="RadioButtons" ma:internalName="Produkt">
      <xsd:simpleType>
        <xsd:restriction base="dms:Choice">
          <xsd:enumeration value="Aus- und Weiterbildung"/>
          <xsd:enumeration value="Akkreditierte Zertifizierung"/>
          <xsd:enumeration value="Arbeitsgruppen"/>
          <xsd:enumeration value="Berufsfeldarbeit"/>
          <xsd:enumeration value="Best-Practice-Workshops"/>
          <xsd:enumeration value="Blogs"/>
          <xsd:enumeration value="Dokupreis"/>
          <xsd:enumeration value="Gremien"/>
          <xsd:enumeration value="Hochschulkontakte"/>
          <xsd:enumeration value="iiRDS"/>
          <xsd:enumeration value="interne Organisation"/>
          <xsd:enumeration value="internationale Veranstaltung tcworld"/>
          <xsd:enumeration value="Jahresbericht"/>
          <xsd:enumeration value="Landesverbände"/>
          <xsd:enumeration value="Marktforschung"/>
          <xsd:enumeration value="Mitgliederversammlung"/>
          <xsd:enumeration value="Mitgliedschaft"/>
          <xsd:enumeration value="Präsenzveranstaltung"/>
          <xsd:enumeration value="Publikationen"/>
          <xsd:enumeration value="Regionalgruppen"/>
          <xsd:enumeration value="Social Media Contents"/>
          <xsd:enumeration value="Studien und Umfragen"/>
          <xsd:enumeration value="TCTrainNet"/>
          <xsd:enumeration value="tekom-allgemein"/>
          <xsd:enumeration value="tekom-Frühjahrstagung"/>
          <xsd:enumeration value="tekom-Jahrestagung"/>
          <xsd:enumeration value="tekom-Messe"/>
          <xsd:enumeration value="tekom Europe"/>
          <xsd:enumeration value="Terminologie"/>
          <xsd:enumeration value="Volontariat"/>
          <xsd:enumeration value="Vorstandsarbeit"/>
          <xsd:enumeration value="Vertrieb allgemein"/>
          <xsd:enumeration value="Webinar"/>
          <xsd:enumeration value="WebPortal"/>
          <xsd:enumeration value="Zeitschrift tk"/>
          <xsd:enumeration value="Zeitschrift tcworld magazine"/>
        </xsd:restriction>
      </xsd:simpleType>
    </xsd:element>
    <xsd:element name="Zielgruppe" ma:index="14" nillable="true" ma:displayName="Zielgruppe" ma:format="RadioButtons" ma:internalName="Zielgruppe">
      <xsd:simpleType>
        <xsd:restriction base="dms:Choice">
          <xsd:enumeration value="Autoren"/>
          <xsd:enumeration value="Abonnenten"/>
          <xsd:enumeration value="Beiräte"/>
          <xsd:enumeration value="Berater"/>
          <xsd:enumeration value="Best-Practice-WS-Teilnehmer"/>
          <xsd:enumeration value="Ehrenamtliche"/>
          <xsd:enumeration value="Experten"/>
          <xsd:enumeration value="Firmen"/>
          <xsd:enumeration value="Führungskräfte"/>
          <xsd:enumeration value="Hochschulen"/>
          <xsd:enumeration value="Interessenten"/>
          <xsd:enumeration value="interne Mitarbeiter"/>
          <xsd:enumeration value="internationale Teilnehmer"/>
          <xsd:enumeration value="Landesverbände"/>
          <xsd:enumeration value="Lobby"/>
          <xsd:enumeration value="Messeaussteller"/>
          <xsd:enumeration value="Mitglieder"/>
          <xsd:enumeration value="Presse"/>
          <xsd:enumeration value="Prüfer"/>
          <xsd:enumeration value="Referenten"/>
          <xsd:enumeration value="Regionalgruppen"/>
          <xsd:enumeration value="Sponsoren"/>
          <xsd:enumeration value="Studierende"/>
          <xsd:enumeration value="Technische Redakteure"/>
          <xsd:enumeration value="Tagungsteilnehmer"/>
          <xsd:enumeration value="Veranstaltungsteilnehmer"/>
          <xsd:enumeration value="Vorstand"/>
          <xsd:enumeration value="Verbraucher"/>
          <xsd:enumeration value="Vertriebskunden"/>
          <xsd:enumeration value="Weiterbildungsteilnehm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e935a-9670-43c5-9a0e-5860b3fd561a" elementFormDefault="qualified">
    <xsd:import namespace="http://schemas.microsoft.com/office/2006/documentManagement/types"/>
    <xsd:import namespace="http://schemas.microsoft.com/office/infopath/2007/PartnerControls"/>
    <xsd:element name="Verwendungszweck" ma:index="11" nillable="true" ma:displayName="Verwendungszweck" ma:format="RadioButtons" ma:internalName="Verwendungszweck">
      <xsd:simpleType>
        <xsd:restriction base="dms:Choice">
          <xsd:enumeration value="AGBs"/>
          <xsd:enumeration value="Anmeldungsunterlagen"/>
          <xsd:enumeration value="Arbeitsgrundlagen"/>
          <xsd:enumeration value="Briefvorlagen"/>
          <xsd:enumeration value="Checklisten"/>
          <xsd:enumeration value="Formulare"/>
          <xsd:enumeration value="Informationen für extern"/>
          <xsd:enumeration value="Informationen für intern"/>
          <xsd:enumeration value="Leitlinien"/>
          <xsd:enumeration value="Logos"/>
          <xsd:enumeration value="Marketingmaterial"/>
          <xsd:enumeration value="Präsentationen"/>
          <xsd:enumeration value="Preislisten"/>
          <xsd:enumeration value="Projektinformationen"/>
          <xsd:enumeration value="Protokolle"/>
          <xsd:enumeration value="Prüfungsunterlagen"/>
          <xsd:enumeration value="Publikationen"/>
          <xsd:enumeration value="Rechungen/Abrechnungen"/>
          <xsd:enumeration value="Regularien"/>
          <xsd:enumeration value="Satzungen/Ordnungen/Richtlinien"/>
          <xsd:enumeration value="Studien"/>
          <xsd:enumeration value="Verträge"/>
          <xsd:enumeration value="Vertriebsunterlagen"/>
          <xsd:enumeration value="Wahlunterlagen"/>
        </xsd:restriction>
      </xsd:simpleType>
    </xsd:element>
    <xsd:element name="Dokumententyp" ma:index="12" nillable="true" ma:displayName="Dokumententyp" ma:format="RadioButtons" ma:internalName="Dokumententyp">
      <xsd:simpleType>
        <xsd:restriction base="dms:Choice">
          <xsd:enumeration value="Offizielles Dokument"/>
          <xsd:enumeration value="Vorlage"/>
          <xsd:enumeration value="Formular"/>
          <xsd:enumeration value="Formular zum Ausfüllen"/>
        </xsd:restriction>
      </xsd:simpleType>
    </xsd:element>
    <xsd:element name="Sprache" ma:index="13" nillable="true" ma:displayName="Sprache" ma:default="de" ma:format="RadioButtons" ma:internalName="Sprache">
      <xsd:simpleType>
        <xsd:restriction base="dms:Choice">
          <xsd:enumeration value="de"/>
          <xsd:enumeration value="e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304A77-304F-4B5C-AE0A-CCD58AB69C5E}">
  <ds:schemaRefs/>
</ds:datastoreItem>
</file>

<file path=customXml/itemProps2.xml><?xml version="1.0" encoding="utf-8"?>
<ds:datastoreItem xmlns:ds="http://schemas.openxmlformats.org/officeDocument/2006/customXml" ds:itemID="{E19350D7-B1D6-42EC-8F07-7B8C88A83FE2}">
  <ds:schemaRefs/>
</ds:datastoreItem>
</file>

<file path=customXml/itemProps3.xml><?xml version="1.0" encoding="utf-8"?>
<ds:datastoreItem xmlns:ds="http://schemas.openxmlformats.org/officeDocument/2006/customXml" ds:itemID="{9D3A9FB5-F86C-42A3-B741-9E3606AE19A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Application>Microsoft Office PowerPoint</Application>
  <PresentationFormat>全屏显示(16:9)</PresentationFormat>
  <Paragraphs>46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阿里巴巴普惠体</vt:lpstr>
      <vt:lpstr>Arial</vt:lpstr>
      <vt:lpstr>Calibri</vt:lpstr>
      <vt:lpstr>1_Vorlage_tekom</vt:lpstr>
      <vt:lpstr>Presentation Title</vt:lpstr>
      <vt:lpstr>Agenda</vt:lpstr>
      <vt:lpstr>Template Usage (Delete after acknowledgment)</vt:lpstr>
      <vt:lpstr>Heading 1</vt:lpstr>
      <vt:lpstr>Subheading 1.1</vt:lpstr>
      <vt:lpstr>Subheading 1.2</vt:lpstr>
      <vt:lpstr>Subheading 1.3</vt:lpstr>
      <vt:lpstr>Heading 2</vt:lpstr>
      <vt:lpstr>Subheading 2.1</vt:lpstr>
      <vt:lpstr>Subheading 2.2</vt:lpstr>
      <vt:lpstr>Subheading 2.3</vt:lpstr>
      <vt:lpstr>Heading 3</vt:lpstr>
      <vt:lpstr>Subheading 3.1</vt:lpstr>
      <vt:lpstr>Subheading 3.2</vt:lpstr>
      <vt:lpstr>Q&amp;A</vt:lpstr>
      <vt:lpstr>Survey</vt:lpstr>
      <vt:lpstr>PowerPoint 演示文稿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Präsentationsvorlage</dc:title>
  <dc:creator>m.hieber@tekom.de</dc:creator>
  <cp:lastModifiedBy>Monica Xie</cp:lastModifiedBy>
  <cp:revision>154</cp:revision>
  <cp:lastPrinted>2015-12-09T14:56:00Z</cp:lastPrinted>
  <dcterms:created xsi:type="dcterms:W3CDTF">2014-04-25T08:23:00Z</dcterms:created>
  <dcterms:modified xsi:type="dcterms:W3CDTF">2025-02-15T12:29:23Z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0x01010063EF183E5449D2439BD779EBDEA4F725</vt:lpwstr>
  </property>
  <property fmtid="{D5CDD505-2E9C-101B-9397-08002B2CF9AE}" pid="3" name="Zuordnung">
    <vt:lpwstr>tekom Europe</vt:lpwstr>
  </property>
  <property fmtid="{D5CDD505-2E9C-101B-9397-08002B2CF9AE}" pid="4" name="SR">
    <vt:lpwstr>ja</vt:lpwstr>
  </property>
  <property fmtid="{D5CDD505-2E9C-101B-9397-08002B2CF9AE}" pid="5" name="MH">
    <vt:bool>true</vt:bool>
  </property>
  <property fmtid="{D5CDD505-2E9C-101B-9397-08002B2CF9AE}" pid="6" name="ICV">
    <vt:lpwstr>1B618B99241C4372950095721C797A6D_12</vt:lpwstr>
  </property>
  <property fmtid="{D5CDD505-2E9C-101B-9397-08002B2CF9AE}" pid="7" name="KSOProductBuildVer">
    <vt:lpwstr>2052-12.1.0.19302</vt:lpwstr>
  </property>
</Properties>
</file>